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94660"/>
  </p:normalViewPr>
  <p:slideViewPr>
    <p:cSldViewPr snapToGrid="0">
      <p:cViewPr>
        <p:scale>
          <a:sx n="50" d="100"/>
          <a:sy n="50" d="100"/>
        </p:scale>
        <p:origin x="22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11C4-C3B5-4374-B93E-1AAEAB55333E}" type="datetimeFigureOut">
              <a:rPr lang="es-MX" smtClean="0"/>
              <a:t>27/01/2018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BCDA-1FBA-4C84-9450-5DFEC7FE5B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6204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11C4-C3B5-4374-B93E-1AAEAB55333E}" type="datetimeFigureOut">
              <a:rPr lang="es-MX" smtClean="0"/>
              <a:t>27/01/2018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BCDA-1FBA-4C84-9450-5DFEC7FE5B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6362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11C4-C3B5-4374-B93E-1AAEAB55333E}" type="datetimeFigureOut">
              <a:rPr lang="es-MX" smtClean="0"/>
              <a:t>27/01/2018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BCDA-1FBA-4C84-9450-5DFEC7FE5B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8064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11C4-C3B5-4374-B93E-1AAEAB55333E}" type="datetimeFigureOut">
              <a:rPr lang="es-MX" smtClean="0"/>
              <a:t>27/01/2018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BCDA-1FBA-4C84-9450-5DFEC7FE5B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5180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11C4-C3B5-4374-B93E-1AAEAB55333E}" type="datetimeFigureOut">
              <a:rPr lang="es-MX" smtClean="0"/>
              <a:t>27/01/2018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BCDA-1FBA-4C84-9450-5DFEC7FE5B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0198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11C4-C3B5-4374-B93E-1AAEAB55333E}" type="datetimeFigureOut">
              <a:rPr lang="es-MX" smtClean="0"/>
              <a:t>27/01/2018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BCDA-1FBA-4C84-9450-5DFEC7FE5B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912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11C4-C3B5-4374-B93E-1AAEAB55333E}" type="datetimeFigureOut">
              <a:rPr lang="es-MX" smtClean="0"/>
              <a:t>27/01/2018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BCDA-1FBA-4C84-9450-5DFEC7FE5B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9250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11C4-C3B5-4374-B93E-1AAEAB55333E}" type="datetimeFigureOut">
              <a:rPr lang="es-MX" smtClean="0"/>
              <a:t>27/01/2018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BCDA-1FBA-4C84-9450-5DFEC7FE5B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3741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11C4-C3B5-4374-B93E-1AAEAB55333E}" type="datetimeFigureOut">
              <a:rPr lang="es-MX" smtClean="0"/>
              <a:t>27/01/2018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BCDA-1FBA-4C84-9450-5DFEC7FE5B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2310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11C4-C3B5-4374-B93E-1AAEAB55333E}" type="datetimeFigureOut">
              <a:rPr lang="es-MX" smtClean="0"/>
              <a:t>27/01/2018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BCDA-1FBA-4C84-9450-5DFEC7FE5B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6002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11C4-C3B5-4374-B93E-1AAEAB55333E}" type="datetimeFigureOut">
              <a:rPr lang="es-MX" smtClean="0"/>
              <a:t>27/01/2018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EBCDA-1FBA-4C84-9450-5DFEC7FE5B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7500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B11C4-C3B5-4374-B93E-1AAEAB55333E}" type="datetimeFigureOut">
              <a:rPr lang="es-MX" smtClean="0"/>
              <a:t>27/01/2018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EBCDA-1FBA-4C84-9450-5DFEC7FE5B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827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0" y="0"/>
            <a:ext cx="3233057" cy="990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43" b="7009"/>
          <a:stretch/>
        </p:blipFill>
        <p:spPr>
          <a:xfrm>
            <a:off x="580894" y="330020"/>
            <a:ext cx="2071267" cy="2071267"/>
          </a:xfrm>
          <a:prstGeom prst="ellipse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376286" y="2490936"/>
            <a:ext cx="24046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solidFill>
                  <a:srgbClr val="1F4E79"/>
                </a:solidFill>
                <a:latin typeface="Tw Cen MT" panose="020B0602020104020603" pitchFamily="34" charset="0"/>
              </a:rPr>
              <a:t>Justin </a:t>
            </a:r>
            <a:r>
              <a:rPr lang="es-MX" sz="3600" b="1" dirty="0" err="1" smtClean="0">
                <a:solidFill>
                  <a:srgbClr val="1F4E79"/>
                </a:solidFill>
                <a:latin typeface="Tw Cen MT" panose="020B0602020104020603" pitchFamily="34" charset="0"/>
              </a:rPr>
              <a:t>Trudeau</a:t>
            </a:r>
            <a:endParaRPr lang="es-MX" sz="3600" b="1" dirty="0">
              <a:solidFill>
                <a:srgbClr val="1F4E79"/>
              </a:solidFill>
              <a:latin typeface="Tw Cen MT" panose="020B0602020104020603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555309" y="3648667"/>
            <a:ext cx="21224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Tw Cen MT" panose="020B0602020104020603" pitchFamily="34" charset="0"/>
              </a:rPr>
              <a:t>Primer Ministro</a:t>
            </a:r>
            <a:endParaRPr lang="es-MX" sz="2400" b="1" dirty="0">
              <a:latin typeface="Tw Cen MT" panose="020B0602020104020603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104591" y="4493077"/>
            <a:ext cx="3128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latin typeface="Tw Cen MT" panose="020B0602020104020603" pitchFamily="34" charset="0"/>
              </a:rPr>
              <a:t>Habilidades computacionales</a:t>
            </a:r>
            <a:endParaRPr lang="es-MX" b="1" dirty="0">
              <a:latin typeface="Tw Cen MT" panose="020B0602020104020603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226664" y="5775677"/>
            <a:ext cx="2769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Tw Cen MT" panose="020B0602020104020603" pitchFamily="34" charset="0"/>
              </a:rPr>
              <a:t>Word</a:t>
            </a:r>
            <a:endParaRPr lang="es-MX" dirty="0">
              <a:latin typeface="Tw Cen MT" panose="020B0602020104020603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226664" y="4993029"/>
            <a:ext cx="2769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Tw Cen MT" panose="020B0602020104020603" pitchFamily="34" charset="0"/>
              </a:rPr>
              <a:t>Excel</a:t>
            </a:r>
            <a:endParaRPr lang="es-MX" dirty="0">
              <a:latin typeface="Tw Cen MT" panose="020B0602020104020603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226664" y="5384353"/>
            <a:ext cx="2769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>
                <a:latin typeface="Tw Cen MT" panose="020B0602020104020603" pitchFamily="34" charset="0"/>
              </a:rPr>
              <a:t>Power</a:t>
            </a:r>
            <a:r>
              <a:rPr lang="es-MX" dirty="0" smtClean="0">
                <a:latin typeface="Tw Cen MT" panose="020B0602020104020603" pitchFamily="34" charset="0"/>
              </a:rPr>
              <a:t> Point</a:t>
            </a:r>
            <a:endParaRPr lang="es-MX" dirty="0">
              <a:latin typeface="Tw Cen MT" panose="020B0602020104020603" pitchFamily="34" charset="0"/>
            </a:endParaRPr>
          </a:p>
        </p:txBody>
      </p:sp>
      <p:sp>
        <p:nvSpPr>
          <p:cNvPr id="16" name="Elipse 15"/>
          <p:cNvSpPr/>
          <p:nvPr/>
        </p:nvSpPr>
        <p:spPr>
          <a:xfrm>
            <a:off x="1596592" y="5082294"/>
            <a:ext cx="189799" cy="184666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Elipse 16"/>
          <p:cNvSpPr/>
          <p:nvPr/>
        </p:nvSpPr>
        <p:spPr>
          <a:xfrm>
            <a:off x="1863133" y="5081337"/>
            <a:ext cx="189799" cy="184666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Elipse 17"/>
          <p:cNvSpPr/>
          <p:nvPr/>
        </p:nvSpPr>
        <p:spPr>
          <a:xfrm>
            <a:off x="2129674" y="5094602"/>
            <a:ext cx="189799" cy="184666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Elipse 18"/>
          <p:cNvSpPr/>
          <p:nvPr/>
        </p:nvSpPr>
        <p:spPr>
          <a:xfrm>
            <a:off x="2451237" y="5086214"/>
            <a:ext cx="189799" cy="184666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Elipse 19"/>
          <p:cNvSpPr/>
          <p:nvPr/>
        </p:nvSpPr>
        <p:spPr>
          <a:xfrm>
            <a:off x="2764239" y="5094602"/>
            <a:ext cx="189799" cy="184666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Elipse 20"/>
          <p:cNvSpPr/>
          <p:nvPr/>
        </p:nvSpPr>
        <p:spPr>
          <a:xfrm>
            <a:off x="1588572" y="5459282"/>
            <a:ext cx="189799" cy="184666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Elipse 21"/>
          <p:cNvSpPr/>
          <p:nvPr/>
        </p:nvSpPr>
        <p:spPr>
          <a:xfrm>
            <a:off x="1855113" y="5458325"/>
            <a:ext cx="189799" cy="184666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Elipse 22"/>
          <p:cNvSpPr/>
          <p:nvPr/>
        </p:nvSpPr>
        <p:spPr>
          <a:xfrm>
            <a:off x="2121654" y="5471590"/>
            <a:ext cx="189799" cy="184666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Elipse 23"/>
          <p:cNvSpPr/>
          <p:nvPr/>
        </p:nvSpPr>
        <p:spPr>
          <a:xfrm>
            <a:off x="2443217" y="5463202"/>
            <a:ext cx="189799" cy="184666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Elipse 24"/>
          <p:cNvSpPr/>
          <p:nvPr/>
        </p:nvSpPr>
        <p:spPr>
          <a:xfrm>
            <a:off x="2756219" y="5471590"/>
            <a:ext cx="189799" cy="184666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Elipse 25"/>
          <p:cNvSpPr/>
          <p:nvPr/>
        </p:nvSpPr>
        <p:spPr>
          <a:xfrm>
            <a:off x="1588571" y="5828252"/>
            <a:ext cx="189799" cy="184666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Elipse 26"/>
          <p:cNvSpPr/>
          <p:nvPr/>
        </p:nvSpPr>
        <p:spPr>
          <a:xfrm>
            <a:off x="1855112" y="5827295"/>
            <a:ext cx="189799" cy="184666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Elipse 27"/>
          <p:cNvSpPr/>
          <p:nvPr/>
        </p:nvSpPr>
        <p:spPr>
          <a:xfrm>
            <a:off x="2121653" y="5840560"/>
            <a:ext cx="189799" cy="184666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Elipse 28"/>
          <p:cNvSpPr/>
          <p:nvPr/>
        </p:nvSpPr>
        <p:spPr>
          <a:xfrm>
            <a:off x="2443216" y="5832172"/>
            <a:ext cx="189799" cy="184666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Elipse 29"/>
          <p:cNvSpPr/>
          <p:nvPr/>
        </p:nvSpPr>
        <p:spPr>
          <a:xfrm>
            <a:off x="2756218" y="5840560"/>
            <a:ext cx="189799" cy="184666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CuadroTexto 30"/>
          <p:cNvSpPr txBox="1"/>
          <p:nvPr/>
        </p:nvSpPr>
        <p:spPr>
          <a:xfrm>
            <a:off x="104592" y="6302827"/>
            <a:ext cx="2769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latin typeface="Tw Cen MT" panose="020B0602020104020603" pitchFamily="34" charset="0"/>
              </a:rPr>
              <a:t>Habilidades personales</a:t>
            </a:r>
            <a:endParaRPr lang="es-MX" b="1" dirty="0">
              <a:latin typeface="Tw Cen MT" panose="020B0602020104020603" pitchFamily="34" charset="0"/>
            </a:endParaRPr>
          </a:p>
        </p:txBody>
      </p:sp>
      <p:sp>
        <p:nvSpPr>
          <p:cNvPr id="32" name="CuadroTexto 31"/>
          <p:cNvSpPr txBox="1"/>
          <p:nvPr/>
        </p:nvSpPr>
        <p:spPr>
          <a:xfrm>
            <a:off x="226664" y="7490177"/>
            <a:ext cx="2769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Tw Cen MT" panose="020B0602020104020603" pitchFamily="34" charset="0"/>
              </a:rPr>
              <a:t>Proactivo</a:t>
            </a:r>
            <a:endParaRPr lang="es-MX" dirty="0">
              <a:latin typeface="Tw Cen MT" panose="020B0602020104020603" pitchFamily="34" charset="0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226664" y="6707529"/>
            <a:ext cx="2769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Tw Cen MT" panose="020B0602020104020603" pitchFamily="34" charset="0"/>
              </a:rPr>
              <a:t>Honesto</a:t>
            </a:r>
            <a:endParaRPr lang="es-MX" dirty="0">
              <a:latin typeface="Tw Cen MT" panose="020B0602020104020603" pitchFamily="34" charset="0"/>
            </a:endParaRPr>
          </a:p>
        </p:txBody>
      </p:sp>
      <p:sp>
        <p:nvSpPr>
          <p:cNvPr id="34" name="CuadroTexto 33"/>
          <p:cNvSpPr txBox="1"/>
          <p:nvPr/>
        </p:nvSpPr>
        <p:spPr>
          <a:xfrm>
            <a:off x="226664" y="7098853"/>
            <a:ext cx="2769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Tw Cen MT" panose="020B0602020104020603" pitchFamily="34" charset="0"/>
              </a:rPr>
              <a:t>Gracioso</a:t>
            </a:r>
            <a:endParaRPr lang="es-MX" dirty="0">
              <a:latin typeface="Tw Cen MT" panose="020B0602020104020603" pitchFamily="34" charset="0"/>
            </a:endParaRPr>
          </a:p>
        </p:txBody>
      </p:sp>
      <p:sp>
        <p:nvSpPr>
          <p:cNvPr id="35" name="Elipse 34"/>
          <p:cNvSpPr/>
          <p:nvPr/>
        </p:nvSpPr>
        <p:spPr>
          <a:xfrm>
            <a:off x="1596592" y="6796794"/>
            <a:ext cx="189799" cy="184666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6" name="Elipse 35"/>
          <p:cNvSpPr/>
          <p:nvPr/>
        </p:nvSpPr>
        <p:spPr>
          <a:xfrm>
            <a:off x="1863133" y="6795837"/>
            <a:ext cx="189799" cy="184666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7" name="Elipse 36"/>
          <p:cNvSpPr/>
          <p:nvPr/>
        </p:nvSpPr>
        <p:spPr>
          <a:xfrm>
            <a:off x="2129674" y="6809102"/>
            <a:ext cx="189799" cy="184666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8" name="Elipse 37"/>
          <p:cNvSpPr/>
          <p:nvPr/>
        </p:nvSpPr>
        <p:spPr>
          <a:xfrm>
            <a:off x="2451237" y="6800714"/>
            <a:ext cx="189799" cy="184666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9" name="Elipse 38"/>
          <p:cNvSpPr/>
          <p:nvPr/>
        </p:nvSpPr>
        <p:spPr>
          <a:xfrm>
            <a:off x="2764239" y="6809102"/>
            <a:ext cx="189799" cy="184666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0" name="Elipse 39"/>
          <p:cNvSpPr/>
          <p:nvPr/>
        </p:nvSpPr>
        <p:spPr>
          <a:xfrm>
            <a:off x="1588572" y="7173782"/>
            <a:ext cx="189799" cy="184666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1" name="Elipse 40"/>
          <p:cNvSpPr/>
          <p:nvPr/>
        </p:nvSpPr>
        <p:spPr>
          <a:xfrm>
            <a:off x="1855113" y="7172825"/>
            <a:ext cx="189799" cy="184666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2" name="Elipse 41"/>
          <p:cNvSpPr/>
          <p:nvPr/>
        </p:nvSpPr>
        <p:spPr>
          <a:xfrm>
            <a:off x="2121654" y="7186090"/>
            <a:ext cx="189799" cy="184666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3" name="Elipse 42"/>
          <p:cNvSpPr/>
          <p:nvPr/>
        </p:nvSpPr>
        <p:spPr>
          <a:xfrm>
            <a:off x="2443217" y="7177702"/>
            <a:ext cx="189799" cy="184666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4" name="Elipse 43"/>
          <p:cNvSpPr/>
          <p:nvPr/>
        </p:nvSpPr>
        <p:spPr>
          <a:xfrm>
            <a:off x="2756219" y="7186090"/>
            <a:ext cx="189799" cy="184666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5" name="Elipse 44"/>
          <p:cNvSpPr/>
          <p:nvPr/>
        </p:nvSpPr>
        <p:spPr>
          <a:xfrm>
            <a:off x="1588571" y="7542752"/>
            <a:ext cx="189799" cy="184666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6" name="Elipse 45"/>
          <p:cNvSpPr/>
          <p:nvPr/>
        </p:nvSpPr>
        <p:spPr>
          <a:xfrm>
            <a:off x="1855112" y="7541795"/>
            <a:ext cx="189799" cy="184666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7" name="Elipse 46"/>
          <p:cNvSpPr/>
          <p:nvPr/>
        </p:nvSpPr>
        <p:spPr>
          <a:xfrm>
            <a:off x="2121653" y="7555060"/>
            <a:ext cx="189799" cy="184666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8" name="Elipse 47"/>
          <p:cNvSpPr/>
          <p:nvPr/>
        </p:nvSpPr>
        <p:spPr>
          <a:xfrm>
            <a:off x="2443216" y="7546672"/>
            <a:ext cx="189799" cy="184666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9" name="Elipse 48"/>
          <p:cNvSpPr/>
          <p:nvPr/>
        </p:nvSpPr>
        <p:spPr>
          <a:xfrm>
            <a:off x="2756218" y="7555060"/>
            <a:ext cx="189799" cy="184666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0" name="CuadroTexto 49"/>
          <p:cNvSpPr txBox="1"/>
          <p:nvPr/>
        </p:nvSpPr>
        <p:spPr>
          <a:xfrm>
            <a:off x="136677" y="8019332"/>
            <a:ext cx="2769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latin typeface="Tw Cen MT" panose="020B0602020104020603" pitchFamily="34" charset="0"/>
              </a:rPr>
              <a:t>Idiomas</a:t>
            </a:r>
            <a:endParaRPr lang="es-MX" b="1" dirty="0">
              <a:latin typeface="Tw Cen MT" panose="020B0602020104020603" pitchFamily="34" charset="0"/>
            </a:endParaRPr>
          </a:p>
        </p:txBody>
      </p:sp>
      <p:sp>
        <p:nvSpPr>
          <p:cNvPr id="51" name="CuadroTexto 50"/>
          <p:cNvSpPr txBox="1"/>
          <p:nvPr/>
        </p:nvSpPr>
        <p:spPr>
          <a:xfrm>
            <a:off x="258749" y="9206682"/>
            <a:ext cx="2769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Tw Cen MT" panose="020B0602020104020603" pitchFamily="34" charset="0"/>
              </a:rPr>
              <a:t>Español</a:t>
            </a:r>
            <a:endParaRPr lang="es-MX" dirty="0">
              <a:latin typeface="Tw Cen MT" panose="020B0602020104020603" pitchFamily="34" charset="0"/>
            </a:endParaRPr>
          </a:p>
        </p:txBody>
      </p:sp>
      <p:sp>
        <p:nvSpPr>
          <p:cNvPr id="52" name="CuadroTexto 51"/>
          <p:cNvSpPr txBox="1"/>
          <p:nvPr/>
        </p:nvSpPr>
        <p:spPr>
          <a:xfrm>
            <a:off x="258749" y="8424034"/>
            <a:ext cx="2769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Tw Cen MT" panose="020B0602020104020603" pitchFamily="34" charset="0"/>
              </a:rPr>
              <a:t>Inglés</a:t>
            </a:r>
            <a:endParaRPr lang="es-MX" dirty="0">
              <a:latin typeface="Tw Cen MT" panose="020B0602020104020603" pitchFamily="34" charset="0"/>
            </a:endParaRPr>
          </a:p>
        </p:txBody>
      </p:sp>
      <p:sp>
        <p:nvSpPr>
          <p:cNvPr id="53" name="CuadroTexto 52"/>
          <p:cNvSpPr txBox="1"/>
          <p:nvPr/>
        </p:nvSpPr>
        <p:spPr>
          <a:xfrm>
            <a:off x="258749" y="8815358"/>
            <a:ext cx="2769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Tw Cen MT" panose="020B0602020104020603" pitchFamily="34" charset="0"/>
              </a:rPr>
              <a:t>Francés</a:t>
            </a:r>
            <a:endParaRPr lang="es-MX" dirty="0">
              <a:latin typeface="Tw Cen MT" panose="020B0602020104020603" pitchFamily="34" charset="0"/>
            </a:endParaRPr>
          </a:p>
        </p:txBody>
      </p:sp>
      <p:sp>
        <p:nvSpPr>
          <p:cNvPr id="54" name="Elipse 53"/>
          <p:cNvSpPr/>
          <p:nvPr/>
        </p:nvSpPr>
        <p:spPr>
          <a:xfrm>
            <a:off x="1628677" y="8513299"/>
            <a:ext cx="189799" cy="184666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5" name="Elipse 54"/>
          <p:cNvSpPr/>
          <p:nvPr/>
        </p:nvSpPr>
        <p:spPr>
          <a:xfrm>
            <a:off x="1895218" y="8512342"/>
            <a:ext cx="189799" cy="184666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6" name="Elipse 55"/>
          <p:cNvSpPr/>
          <p:nvPr/>
        </p:nvSpPr>
        <p:spPr>
          <a:xfrm>
            <a:off x="2161759" y="8525607"/>
            <a:ext cx="189799" cy="184666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7" name="Elipse 56"/>
          <p:cNvSpPr/>
          <p:nvPr/>
        </p:nvSpPr>
        <p:spPr>
          <a:xfrm>
            <a:off x="2483322" y="8517219"/>
            <a:ext cx="189799" cy="184666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8" name="Elipse 57"/>
          <p:cNvSpPr/>
          <p:nvPr/>
        </p:nvSpPr>
        <p:spPr>
          <a:xfrm>
            <a:off x="2796324" y="8525607"/>
            <a:ext cx="189799" cy="184666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9" name="Elipse 58"/>
          <p:cNvSpPr/>
          <p:nvPr/>
        </p:nvSpPr>
        <p:spPr>
          <a:xfrm>
            <a:off x="1620657" y="8890287"/>
            <a:ext cx="189799" cy="184666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0" name="Elipse 59"/>
          <p:cNvSpPr/>
          <p:nvPr/>
        </p:nvSpPr>
        <p:spPr>
          <a:xfrm>
            <a:off x="1887198" y="8889330"/>
            <a:ext cx="189799" cy="184666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1" name="Elipse 60"/>
          <p:cNvSpPr/>
          <p:nvPr/>
        </p:nvSpPr>
        <p:spPr>
          <a:xfrm>
            <a:off x="2153739" y="8902595"/>
            <a:ext cx="189799" cy="184666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2" name="Elipse 61"/>
          <p:cNvSpPr/>
          <p:nvPr/>
        </p:nvSpPr>
        <p:spPr>
          <a:xfrm>
            <a:off x="2475302" y="8894207"/>
            <a:ext cx="189799" cy="184666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3" name="Elipse 62"/>
          <p:cNvSpPr/>
          <p:nvPr/>
        </p:nvSpPr>
        <p:spPr>
          <a:xfrm>
            <a:off x="2788304" y="8902595"/>
            <a:ext cx="189799" cy="184666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4" name="Elipse 63"/>
          <p:cNvSpPr/>
          <p:nvPr/>
        </p:nvSpPr>
        <p:spPr>
          <a:xfrm>
            <a:off x="1620656" y="9259257"/>
            <a:ext cx="189799" cy="184666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5" name="Elipse 64"/>
          <p:cNvSpPr/>
          <p:nvPr/>
        </p:nvSpPr>
        <p:spPr>
          <a:xfrm>
            <a:off x="1887197" y="9258300"/>
            <a:ext cx="189799" cy="184666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6" name="Elipse 65"/>
          <p:cNvSpPr/>
          <p:nvPr/>
        </p:nvSpPr>
        <p:spPr>
          <a:xfrm>
            <a:off x="2153738" y="9271565"/>
            <a:ext cx="189799" cy="184666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7" name="Elipse 66"/>
          <p:cNvSpPr/>
          <p:nvPr/>
        </p:nvSpPr>
        <p:spPr>
          <a:xfrm>
            <a:off x="2475301" y="9263177"/>
            <a:ext cx="189799" cy="184666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8" name="Elipse 67"/>
          <p:cNvSpPr/>
          <p:nvPr/>
        </p:nvSpPr>
        <p:spPr>
          <a:xfrm>
            <a:off x="2788303" y="9271565"/>
            <a:ext cx="189799" cy="184666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Rectángulo 1"/>
          <p:cNvSpPr/>
          <p:nvPr/>
        </p:nvSpPr>
        <p:spPr>
          <a:xfrm>
            <a:off x="3233056" y="330020"/>
            <a:ext cx="3624944" cy="298630"/>
          </a:xfrm>
          <a:prstGeom prst="rect">
            <a:avLst/>
          </a:prstGeom>
          <a:solidFill>
            <a:srgbClr val="1F4E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rgbClr val="1F4E79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714750" y="823383"/>
            <a:ext cx="3143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Tw Cen MT" panose="020B0602020104020603" pitchFamily="34" charset="0"/>
              </a:rPr>
              <a:t>Acerca de mí</a:t>
            </a:r>
            <a:endParaRPr lang="es-MX" sz="2800" b="1" dirty="0">
              <a:latin typeface="Tw Cen MT" panose="020B0602020104020603" pitchFamily="34" charset="0"/>
            </a:endParaRPr>
          </a:p>
        </p:txBody>
      </p:sp>
      <p:sp>
        <p:nvSpPr>
          <p:cNvPr id="8" name="Elipse 7"/>
          <p:cNvSpPr/>
          <p:nvPr/>
        </p:nvSpPr>
        <p:spPr>
          <a:xfrm>
            <a:off x="3397504" y="978043"/>
            <a:ext cx="252000" cy="252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71" name="Conector recto 70"/>
          <p:cNvCxnSpPr/>
          <p:nvPr/>
        </p:nvCxnSpPr>
        <p:spPr>
          <a:xfrm>
            <a:off x="3714750" y="1346603"/>
            <a:ext cx="268605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CuadroTexto 71"/>
          <p:cNvSpPr txBox="1"/>
          <p:nvPr/>
        </p:nvSpPr>
        <p:spPr>
          <a:xfrm>
            <a:off x="3421567" y="1478239"/>
            <a:ext cx="303894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dirty="0" smtClean="0">
                <a:latin typeface="Tw Cen MT" panose="020B0602020104020603" pitchFamily="34" charset="0"/>
              </a:rPr>
              <a:t>Soy una persona honesta, trabajadora, simpática. Me gusta ayudar a los demás y hacer labor social. Estoy dispuesto a aportar ideas y hacer crecer a la organización.</a:t>
            </a:r>
            <a:endParaRPr lang="es-MX" sz="2000" dirty="0">
              <a:latin typeface="Tw Cen MT" panose="020B0602020104020603" pitchFamily="34" charset="0"/>
            </a:endParaRPr>
          </a:p>
        </p:txBody>
      </p:sp>
      <p:sp>
        <p:nvSpPr>
          <p:cNvPr id="77" name="CuadroTexto 76"/>
          <p:cNvSpPr txBox="1"/>
          <p:nvPr/>
        </p:nvSpPr>
        <p:spPr>
          <a:xfrm>
            <a:off x="3714750" y="3973204"/>
            <a:ext cx="3143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Tw Cen MT" panose="020B0602020104020603" pitchFamily="34" charset="0"/>
              </a:rPr>
              <a:t>Educación</a:t>
            </a:r>
            <a:endParaRPr lang="es-MX" sz="2800" b="1" dirty="0">
              <a:latin typeface="Tw Cen MT" panose="020B0602020104020603" pitchFamily="34" charset="0"/>
            </a:endParaRPr>
          </a:p>
        </p:txBody>
      </p:sp>
      <p:sp>
        <p:nvSpPr>
          <p:cNvPr id="78" name="Elipse 77"/>
          <p:cNvSpPr/>
          <p:nvPr/>
        </p:nvSpPr>
        <p:spPr>
          <a:xfrm>
            <a:off x="3397504" y="4127864"/>
            <a:ext cx="252000" cy="252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79" name="Conector recto 78"/>
          <p:cNvCxnSpPr/>
          <p:nvPr/>
        </p:nvCxnSpPr>
        <p:spPr>
          <a:xfrm>
            <a:off x="3714750" y="4496424"/>
            <a:ext cx="268605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CuadroTexto 80"/>
          <p:cNvSpPr txBox="1"/>
          <p:nvPr/>
        </p:nvSpPr>
        <p:spPr>
          <a:xfrm>
            <a:off x="3847868" y="4738974"/>
            <a:ext cx="32816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latin typeface="Tw Cen MT" panose="020B0602020104020603" pitchFamily="34" charset="0"/>
              </a:rPr>
              <a:t>Bachillerato General</a:t>
            </a:r>
            <a:endParaRPr lang="es-MX" sz="2000" b="1" dirty="0">
              <a:latin typeface="Tw Cen MT" panose="020B0602020104020603" pitchFamily="34" charset="0"/>
            </a:endParaRPr>
          </a:p>
        </p:txBody>
      </p:sp>
      <p:sp>
        <p:nvSpPr>
          <p:cNvPr id="82" name="CuadroTexto 81"/>
          <p:cNvSpPr txBox="1"/>
          <p:nvPr/>
        </p:nvSpPr>
        <p:spPr>
          <a:xfrm>
            <a:off x="3824744" y="5931885"/>
            <a:ext cx="32816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latin typeface="Tw Cen MT" panose="020B0602020104020603" pitchFamily="34" charset="0"/>
              </a:rPr>
              <a:t>Lic. en Ciencias Políticas</a:t>
            </a:r>
            <a:endParaRPr lang="es-MX" sz="2000" b="1" dirty="0">
              <a:latin typeface="Tw Cen MT" panose="020B0602020104020603" pitchFamily="34" charset="0"/>
            </a:endParaRPr>
          </a:p>
        </p:txBody>
      </p:sp>
      <p:cxnSp>
        <p:nvCxnSpPr>
          <p:cNvPr id="83" name="Conector recto 82"/>
          <p:cNvCxnSpPr/>
          <p:nvPr/>
        </p:nvCxnSpPr>
        <p:spPr>
          <a:xfrm flipV="1">
            <a:off x="3747597" y="5057195"/>
            <a:ext cx="0" cy="96803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Elipse 85"/>
          <p:cNvSpPr/>
          <p:nvPr/>
        </p:nvSpPr>
        <p:spPr>
          <a:xfrm>
            <a:off x="3693597" y="4885029"/>
            <a:ext cx="108000" cy="108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90" name="Conector recto 89"/>
          <p:cNvCxnSpPr/>
          <p:nvPr/>
        </p:nvCxnSpPr>
        <p:spPr>
          <a:xfrm flipV="1">
            <a:off x="3747597" y="6253732"/>
            <a:ext cx="0" cy="96803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Elipse 90"/>
          <p:cNvSpPr/>
          <p:nvPr/>
        </p:nvSpPr>
        <p:spPr>
          <a:xfrm>
            <a:off x="3693597" y="6081566"/>
            <a:ext cx="108000" cy="108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9937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67351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</TotalTime>
  <Words>62</Words>
  <Application>Microsoft Office PowerPoint</Application>
  <PresentationFormat>A4 (210 x 297 mm)</PresentationFormat>
  <Paragraphs>19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Tw Cen MT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11</cp:revision>
  <dcterms:created xsi:type="dcterms:W3CDTF">2018-01-20T18:25:34Z</dcterms:created>
  <dcterms:modified xsi:type="dcterms:W3CDTF">2018-01-27T20:24:25Z</dcterms:modified>
</cp:coreProperties>
</file>